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120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BBC8FF-11B4-470D-B24C-D0BFD8D2ED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3EC2C23-7417-4D1E-A5AD-9B077F66E5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C80FD2-15B0-47C8-AF79-B64F5BC012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B81F7-9646-42A6-B42F-0F3926303145}" type="datetimeFigureOut">
              <a:rPr lang="en-NZ" smtClean="0"/>
              <a:t>7/02/2020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1F8769-84B0-4D19-B7D8-F120A80DE6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0A79DF-6DBC-434C-B2AB-F86F927CA9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1D111-CC57-49CA-9A24-0159F143B94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033699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659804-6D44-4E49-9309-1E0F6E82CB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FFE2F45-91BF-4406-9DB7-2A9BF137EF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490530-623A-498E-8583-C81B884783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B81F7-9646-42A6-B42F-0F3926303145}" type="datetimeFigureOut">
              <a:rPr lang="en-NZ" smtClean="0"/>
              <a:t>7/02/2020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60B869-7F7E-4B81-ACA1-2F5E1271F0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F8C275-7CB3-4962-83D9-A50D365158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1D111-CC57-49CA-9A24-0159F143B94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168420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11DC636-C3AF-47AC-8085-E7D1CD1A623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C7D5813-DFD2-4CEC-B2FC-C742F11F40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D31AF9-16BC-46E2-B2CA-8EFD5D58DD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B81F7-9646-42A6-B42F-0F3926303145}" type="datetimeFigureOut">
              <a:rPr lang="en-NZ" smtClean="0"/>
              <a:t>7/02/2020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EE749A-35F2-4E05-810D-0C1BB90070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B386CD-2C9D-4B7A-80C1-F7F8028444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1D111-CC57-49CA-9A24-0159F143B94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733442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F599CC-69B7-48E5-B091-CA9FD84838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84F2D1-173C-4B9B-AFB1-E1086E1C24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104CE8-110E-4352-8CB2-0F55D09F98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B81F7-9646-42A6-B42F-0F3926303145}" type="datetimeFigureOut">
              <a:rPr lang="en-NZ" smtClean="0"/>
              <a:t>7/02/2020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BD2B87-7971-4D67-BF79-1AC7356DF6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E1ED97-6454-4528-89D7-3A17A0E07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1D111-CC57-49CA-9A24-0159F143B94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034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579EC4-89B3-41B6-BE26-D61666ACCB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94F495-F230-48E4-BFBE-3ECCC32C12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009A7D-8F2D-4438-9793-4E0306F425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B81F7-9646-42A6-B42F-0F3926303145}" type="datetimeFigureOut">
              <a:rPr lang="en-NZ" smtClean="0"/>
              <a:t>7/02/2020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E803CB-3C28-4EB6-BC29-09BCA94E8A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7322D9-5243-404C-9F42-FF1B5AB2D5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1D111-CC57-49CA-9A24-0159F143B94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0854547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9BD020-1843-463A-983E-CE52E60D7E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E15DCB-D27C-4718-8D9E-A390FFB3DF1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E02329-A138-4087-A6B4-5213135E4E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3F9FBE-0593-414C-9E88-5C83E1B433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B81F7-9646-42A6-B42F-0F3926303145}" type="datetimeFigureOut">
              <a:rPr lang="en-NZ" smtClean="0"/>
              <a:t>7/02/2020</a:t>
            </a:fld>
            <a:endParaRPr lang="en-N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EA4B72-6CC5-4CEB-81C1-9A9571ED8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B5F6A0-9878-43E6-ACC3-C14B13ADFE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1D111-CC57-49CA-9A24-0159F143B94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279374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81E4F1-4807-405A-BE1C-4C362D99F9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AC5B6D-58B1-4EE1-BB30-51F18B6D59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B0223C-2823-49F8-B276-BFED887159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4EDE05-A29A-493C-8823-26E656886E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4DCFE80-C5A2-4170-B67D-F856959863F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29065D4-A12B-46FD-8D9D-BEF8228350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B81F7-9646-42A6-B42F-0F3926303145}" type="datetimeFigureOut">
              <a:rPr lang="en-NZ" smtClean="0"/>
              <a:t>7/02/2020</a:t>
            </a:fld>
            <a:endParaRPr lang="en-NZ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D77CA91-9B2E-4B61-8C86-28B9F92661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F6E16A7-8717-4214-BDDB-93FB2F70EE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1D111-CC57-49CA-9A24-0159F143B94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452213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301DE5-35F2-4132-BEC3-9724D54462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6F4902-8D8B-4644-AE47-28C868A9BE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B81F7-9646-42A6-B42F-0F3926303145}" type="datetimeFigureOut">
              <a:rPr lang="en-NZ" smtClean="0"/>
              <a:t>7/02/2020</a:t>
            </a:fld>
            <a:endParaRPr lang="en-NZ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F1874A-1BB6-4B07-801B-C3841FC117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FC7B82-989A-4E32-A47E-8A9E28E565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1D111-CC57-49CA-9A24-0159F143B94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5868518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DBF24CE-057B-45E7-9F4A-35ACAB7DE9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B81F7-9646-42A6-B42F-0F3926303145}" type="datetimeFigureOut">
              <a:rPr lang="en-NZ" smtClean="0"/>
              <a:t>7/02/2020</a:t>
            </a:fld>
            <a:endParaRPr lang="en-NZ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C80E8A8-87E2-46A8-BA65-6839400403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E9F757-120A-4219-B7DB-BFA82102C2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1D111-CC57-49CA-9A24-0159F143B94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66720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80D948-A818-4155-830D-A82CBE62B1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310C95-6C31-42B0-A19D-098D59F3FB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77D8EF-4B73-40D4-B512-49BE66B5AD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723879-3608-46D3-8D2E-C4764BE592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B81F7-9646-42A6-B42F-0F3926303145}" type="datetimeFigureOut">
              <a:rPr lang="en-NZ" smtClean="0"/>
              <a:t>7/02/2020</a:t>
            </a:fld>
            <a:endParaRPr lang="en-N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2BDE8C-B42F-4361-8990-698A501F86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70433-6830-4575-8D34-9017A0DA90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1D111-CC57-49CA-9A24-0159F143B94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448884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6C94E3-E2D7-4FD9-A8BB-9DF08A59C4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A90F807-3E66-40C9-B115-3CC8C36A16D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C0E5DA-E525-492B-95B2-E79149F674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C2E7B4-E3A8-48AB-B2FE-C365C1C378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B81F7-9646-42A6-B42F-0F3926303145}" type="datetimeFigureOut">
              <a:rPr lang="en-NZ" smtClean="0"/>
              <a:t>7/02/2020</a:t>
            </a:fld>
            <a:endParaRPr lang="en-N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F8739-6CF7-46D5-B2E3-BB4A5DEFC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8793FC-7C44-49B8-914B-1A657BF9B8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1D111-CC57-49CA-9A24-0159F143B94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272686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C5B4104-4476-4956-9A80-8DCDC4DC9E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65EA5F-B6B5-4FFF-B8B6-8122C70994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36047B-AA61-44A7-A8CE-FAF23DD0B64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EB81F7-9646-42A6-B42F-0F3926303145}" type="datetimeFigureOut">
              <a:rPr lang="en-NZ" smtClean="0"/>
              <a:t>7/02/2020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CB98B-1A47-4CAE-BC34-4AD43506AC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95A35D-4FA1-46BF-8FB0-83B4B970DA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C1D111-CC57-49CA-9A24-0159F143B94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082941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D271BAD-A931-4808-A590-2C6883CDC7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913" y="0"/>
            <a:ext cx="1089017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73588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Hamish Hutton</dc:creator>
  <cp:lastModifiedBy>Hamish Hutton</cp:lastModifiedBy>
  <cp:revision>12</cp:revision>
  <dcterms:created xsi:type="dcterms:W3CDTF">2020-02-02T21:23:04Z</dcterms:created>
  <dcterms:modified xsi:type="dcterms:W3CDTF">2020-02-06T20:40:32Z</dcterms:modified>
</cp:coreProperties>
</file>